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5" d="100"/>
          <a:sy n="145" d="100"/>
        </p:scale>
        <p:origin x="100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6591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563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</a:rPr>
              <a:t>Revolutionary Treatment Programs 2025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FFFFFF"/>
                </a:solidFill>
              </a:rPr>
              <a:t>ClinicDemo Dental &amp; Medical Centre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36576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E0E7FF"/>
                </a:solidFill>
              </a:rPr>
              <a:t>Exclusive Innovation Programs - November 2025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40AF"/>
                </a:solidFill>
              </a:rPr>
              <a:t>AI-Powered Diagnostics Program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68036" y="2995353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59669"/>
                </a:solidFill>
              </a:rPr>
              <a:t>Program Code: AIDIG-2025-REVOLUTION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Revolutionary AI-powered dental imaging system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Detects 47 different dental conditions with 98.7% accuracy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Program Investment: £2,500 per patient (includes 5-year monitoring)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Exclusive Feature: Real-time cavity prediction algorithm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Early Detection Bonus: Patients save average £8,900 in preventive treatments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Launch Date: January 15, 2026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Limited Availability: Only 150 patients in pilot program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40AF"/>
                </a:solidFill>
              </a:rPr>
              <a:t>Regenerative Therapy Initiative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615142" y="1188720"/>
            <a:ext cx="6700058" cy="23067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59669"/>
                </a:solidFill>
              </a:rPr>
              <a:t>Program Code: REGEN-THERAPY-2025-ELITE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111135" y="3724102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Stem cell-enhanced dental tissue regeneration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Natural tooth enamel reconstruction (no fillings needed)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Treatment Cost: £4,200 for complete mouth restoration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Success Rate: 94.3% natural tissue regrowth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Recovery Time: 6-8 weeks vs traditional 6 months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Exclusive Access Code: STEMCELL-REGEN-PRIORITY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Insurance Coverage: 60% covered under new NHS partnership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40AF"/>
                </a:solidFill>
              </a:rPr>
              <a:t>VR Pain Management System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376844" y="3028603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59669"/>
                </a:solidFill>
              </a:rPr>
              <a:t>Program Code: VRPAIN-FREEDOM-2025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Immersive VR technology reduces anesthesia needs by 73%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Session Fee: £180 per treatment (vs £450 traditional sedation)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Unique Feature: Customized relaxation environments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Patient Satisfaction: 96.8% prefer VR over traditional methods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Annual Membership: £1,299 for unlimited VR sessions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Redemption Code: VRPAIN-EARLY-ADOPT-2025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Pediatric Success: 89% children request VR for all visits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40AF"/>
                </a:solidFill>
              </a:rPr>
              <a:t>3D-Printed Custom Implants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3166989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59669"/>
                </a:solidFill>
              </a:rPr>
              <a:t>Program Code: 3DPRINT-IMPLANT-PRECISION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Patient-specific titanium implants printed in 48 hours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Cost: £2,800 per implant (30% less than traditional)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Perfect Fit Guarantee: 99.4% first-time success rate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Exclusive Material: </a:t>
            </a:r>
            <a:r>
              <a:rPr lang="en-US" sz="1600" dirty="0" err="1">
                <a:solidFill>
                  <a:srgbClr val="1F2937"/>
                </a:solidFill>
              </a:rPr>
              <a:t>BioTitanium</a:t>
            </a:r>
            <a:r>
              <a:rPr lang="en-US" sz="1600" dirty="0">
                <a:solidFill>
                  <a:srgbClr val="1F2937"/>
                </a:solidFill>
              </a:rPr>
              <a:t>-X (20% stronger)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Lifetime Warranty: Free replacements for 25 years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Priority Access Code: 3DPRINT-VIP-FAST-TRACK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F2937"/>
                </a:solidFill>
              </a:rPr>
              <a:t>Color Options: Natural white, pearl, or custom shade matching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DC2626"/>
                </a:solidFill>
              </a:rPr>
              <a:t>Exclusive Access Codes - PowerPoint Only!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1E40AF"/>
                </a:solidFill>
              </a:rPr>
              <a:t>These codes appear ONLY in this presentation: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buSzPct val="100000"/>
            </a:pPr>
            <a:endParaRPr lang="en-US" sz="140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1400" b="1" dirty="0">
                <a:solidFill>
                  <a:srgbClr val="1F2937"/>
                </a:solidFill>
              </a:rPr>
              <a:t>STEMCELL-REGEN-PRIORITY - Regenerative Therapy Early Access</a:t>
            </a:r>
            <a:endParaRPr lang="en-US" sz="140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1400" b="1" dirty="0">
                <a:solidFill>
                  <a:srgbClr val="1F2937"/>
                </a:solidFill>
              </a:rPr>
              <a:t>VRPAIN-EARLY-ADOPT-2025 - VR Pain Management £1,299/year</a:t>
            </a:r>
            <a:endParaRPr lang="en-US" sz="140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1400" b="1" dirty="0">
                <a:solidFill>
                  <a:srgbClr val="1F2937"/>
                </a:solidFill>
              </a:rPr>
              <a:t>3DPRINT-VIP-FAST-TRACK - 3D Implants Priority Queue</a:t>
            </a:r>
            <a:endParaRPr lang="en-US" sz="140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1400" b="1" dirty="0">
                <a:solidFill>
                  <a:srgbClr val="1F2937"/>
                </a:solidFill>
              </a:rPr>
              <a:t>GENETIC-DNA-PIONEER-2025 - DNA Profiling Founding Member</a:t>
            </a:r>
            <a:endParaRPr lang="en-US" sz="140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1400" b="1" dirty="0">
                <a:solidFill>
                  <a:srgbClr val="1F2937"/>
                </a:solidFill>
              </a:rPr>
              <a:t>REVOLUTION-2025-BUNDLE - All 5 programs for £9,999 (save £3,196)</a:t>
            </a:r>
            <a:endParaRPr lang="en-US" sz="140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1400" b="1" dirty="0">
                <a:solidFill>
                  <a:srgbClr val="1F2937"/>
                </a:solidFill>
              </a:rPr>
              <a:t>PPTX-EXCLUSIVE-VIEWER - Bonus £500 credit for presentation viewers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40AF"/>
                </a:solidFill>
              </a:rPr>
              <a:t>Revolutionary Programs - Pricing Matrix</a:t>
            </a:r>
            <a:endParaRPr lang="en-US" sz="32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3332480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Program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Individual Price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Bundle Price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Savings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AI Diagnostics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£2,500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£1,899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£601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Regenerative Therapy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£4,200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£3,299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£901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VR Pain Management (Annual)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£1,299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£999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£300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3D Custom Implants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£2,800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£2,199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£601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Genetic Profiling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£695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£495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£200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TOTAL BUNDLE PRICE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£11,494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£8,890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£2,604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WITH PPTX-EXCLUSIVE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£11,494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£8,390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1F2937"/>
                          </a:solidFill>
                        </a:rPr>
                        <a:t>£3,104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40AF"/>
                </a:solidFill>
              </a:rPr>
              <a:t>Revolutionary Results - Patient Success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18872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59669"/>
                </a:solidFill>
              </a:rPr>
              <a:t>Sarah M., Age 42 - Regenerative Therapy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40080" y="146304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374151"/>
                </a:solidFill>
              </a:rPr>
              <a:t>Complete enamel regrowth in 7 weeks. Avoided 8 fillings. Saved £3,400.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201168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59669"/>
                </a:solidFill>
              </a:rPr>
              <a:t>David L., Age 67 - 3D-Printed Implants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228600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374151"/>
                </a:solidFill>
              </a:rPr>
              <a:t>Perfect fit on first attempt. Back to normal eating in 3 days. No pain.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283464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59669"/>
                </a:solidFill>
              </a:rPr>
              <a:t>Emma K., Age 8 - VR Pain Management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" y="310896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374151"/>
                </a:solidFill>
              </a:rPr>
              <a:t>Zero anxiety during root canal. Requested VR for all future visits.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40080" y="365760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59669"/>
                </a:solidFill>
              </a:rPr>
              <a:t>James T., Age 55 - Genetic Profiling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40080" y="3931920"/>
            <a:ext cx="77724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374151"/>
                </a:solidFill>
              </a:rPr>
              <a:t>Predicted gum disease 2 years early. Prevention plan saved jaw surgery.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0B9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972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</a:rPr>
              <a:t>Join the Revolution Today!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20116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FFFFF"/>
                </a:solidFill>
              </a:rPr>
              <a:t>Limited Enrollment: Only 500 spots available for 2025 programs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256032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EF3C7"/>
                </a:solidFill>
              </a:rPr>
              <a:t>Use code: PPTX-REVOLUTION-2025 for priority enrollment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371600" y="3291840"/>
            <a:ext cx="6400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 algn="ctr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Email: revolution@clinicdemo.sitePhone: 020-7123-REVOLUTION (7383)Visit: ClinicDemo Centre, 123 Harley Street, London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572</Words>
  <Application>Microsoft Office PowerPoint</Application>
  <PresentationFormat>On-screen Show (16:9)</PresentationFormat>
  <Paragraphs>103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ClinicDemo Healthcare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ClinicDemo Revolutionary Treatment Programs</dc:title>
  <dc:subject>Revolutionary Treatment Programs 2025</dc:subject>
  <dc:creator>ClinicDemo Dental &amp; Medical Centre</dc:creator>
  <cp:lastModifiedBy>Prithvi Tomer</cp:lastModifiedBy>
  <cp:revision>2</cp:revision>
  <dcterms:created xsi:type="dcterms:W3CDTF">2025-11-06T23:09:41Z</dcterms:created>
  <dcterms:modified xsi:type="dcterms:W3CDTF">2025-11-06T23:17:45Z</dcterms:modified>
</cp:coreProperties>
</file>